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91" autoAdjust="0"/>
  </p:normalViewPr>
  <p:slideViewPr>
    <p:cSldViewPr snapToGrid="0" showGuides="1">
      <p:cViewPr varScale="1">
        <p:scale>
          <a:sx n="117" d="100"/>
          <a:sy n="117" d="100"/>
        </p:scale>
        <p:origin x="294" y="102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11/16/2023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169256"/>
            <a:ext cx="5285914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992586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00269"/>
            <a:ext cx="5288963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693" y="1916790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667974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87" r:id="rId17"/>
    <p:sldLayoutId id="2147483695" r:id="rId18"/>
    <p:sldLayoutId id="214748368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SMART - GPT</a:t>
            </a:r>
            <a:endParaRPr lang="ru-RU" b="1" i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50856" y="588909"/>
            <a:ext cx="10090287" cy="1746077"/>
          </a:xfrm>
        </p:spPr>
        <p:txBody>
          <a:bodyPr/>
          <a:lstStyle/>
          <a:p>
            <a:r>
              <a:rPr lang="en-US" b="1" i="1" dirty="0"/>
              <a:t>AI ASSIGNMENT</a:t>
            </a:r>
          </a:p>
          <a:p>
            <a:r>
              <a:rPr lang="en-US" b="1" i="1" dirty="0"/>
              <a:t>SS ZC444</a:t>
            </a:r>
          </a:p>
          <a:p>
            <a:r>
              <a:rPr lang="en-US" b="1" i="1" dirty="0" err="1">
                <a:solidFill>
                  <a:schemeClr val="bg2"/>
                </a:solidFill>
              </a:rPr>
              <a:t>M.Tech</a:t>
            </a:r>
            <a:r>
              <a:rPr lang="en-US" b="1" i="1" dirty="0">
                <a:solidFill>
                  <a:schemeClr val="bg2"/>
                </a:solidFill>
              </a:rPr>
              <a:t>. Software Systems</a:t>
            </a:r>
            <a:endParaRPr lang="ru-RU" b="1" i="1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BC0800C-7821-5385-8182-7196F629D31A}"/>
              </a:ext>
            </a:extLst>
          </p:cNvPr>
          <p:cNvSpPr txBox="1">
            <a:spLocks/>
          </p:cNvSpPr>
          <p:nvPr/>
        </p:nvSpPr>
        <p:spPr>
          <a:xfrm>
            <a:off x="838200" y="4929104"/>
            <a:ext cx="10515600" cy="97662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bg2"/>
                </a:solidFill>
              </a:rPr>
              <a:t>SRINIVAS R</a:t>
            </a:r>
          </a:p>
          <a:p>
            <a:pPr marL="0" indent="0" algn="ctr">
              <a:buNone/>
            </a:pPr>
            <a:r>
              <a:rPr lang="en-US" b="1" i="1" dirty="0">
                <a:solidFill>
                  <a:schemeClr val="bg2"/>
                </a:solidFill>
              </a:rPr>
              <a:t>2023MT12221</a:t>
            </a:r>
          </a:p>
          <a:p>
            <a:pPr marL="0" indent="0" algn="ctr">
              <a:buNone/>
            </a:pPr>
            <a:r>
              <a:rPr lang="en-US" b="1" i="1" dirty="0">
                <a:solidFill>
                  <a:schemeClr val="bg2"/>
                </a:solidFill>
              </a:rPr>
              <a:t>BITS Pilani </a:t>
            </a:r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Outdoors presentation</Template>
  <TotalTime>70</TotalTime>
  <Words>18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Franklin Gothic Book</vt:lpstr>
      <vt:lpstr>Gill Sans MT</vt:lpstr>
      <vt:lpstr>Office Theme</vt:lpstr>
      <vt:lpstr>SMART - GPT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- GPT</dc:title>
  <dc:creator>Srinivas R</dc:creator>
  <cp:lastModifiedBy>Srinivas R</cp:lastModifiedBy>
  <cp:revision>1</cp:revision>
  <dcterms:created xsi:type="dcterms:W3CDTF">2023-11-16T16:10:59Z</dcterms:created>
  <dcterms:modified xsi:type="dcterms:W3CDTF">2023-11-16T17:21:00Z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